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9601200" cy="12801600" type="A3"/>
  <p:notesSz cx="6797675" cy="9926638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C77"/>
    <a:srgbClr val="FF0066"/>
    <a:srgbClr val="E20CB4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3042" y="-7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68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13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43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15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24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1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42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416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56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33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736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9BC47-2125-4821-A057-4B6ADE7A7F80}" type="datetimeFigureOut">
              <a:rPr lang="ko-KR" altLang="en-US" smtClean="0"/>
              <a:t>2016-06-09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55B53-8F11-45D9-B9CE-49C33CF9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rtistalice@naver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rtistalice@naver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558" y="1733927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 </a:t>
            </a:r>
            <a:r>
              <a:rPr lang="ko-KR" altLang="en-US" sz="8000" dirty="0" err="1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알바</a:t>
            </a:r>
            <a:r>
              <a:rPr lang="ko-KR" altLang="en-US" sz="80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8000" dirty="0" err="1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모집중</a:t>
            </a:r>
            <a:r>
              <a:rPr lang="en-US" altLang="ko-KR" sz="80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 rot="20664246">
            <a:off x="245124" y="1122827"/>
            <a:ext cx="28660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800" dirty="0" smtClean="0">
                <a:solidFill>
                  <a:srgbClr val="F2B8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꿀</a:t>
            </a:r>
            <a:r>
              <a:rPr lang="ko-KR" altLang="en-US" sz="6600" dirty="0" smtClean="0">
                <a:solidFill>
                  <a:srgbClr val="FFC000"/>
                </a:solidFill>
              </a:rPr>
              <a:t>★</a:t>
            </a:r>
            <a:endParaRPr lang="ko-KR" altLang="en-US" sz="9600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6184" y="64016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모여라</a:t>
            </a:r>
            <a:r>
              <a:rPr lang="en-US" altLang="ko-KR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!</a:t>
            </a:r>
            <a:r>
              <a:rPr lang="en-US" altLang="ko-KR" sz="28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 </a:t>
            </a:r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축제도 즐기고 용돈도 </a:t>
            </a:r>
            <a:r>
              <a:rPr lang="ko-KR" altLang="en-US" sz="4000" b="1" dirty="0" err="1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두둑히</a:t>
            </a:r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 벌고</a:t>
            </a:r>
            <a:r>
              <a:rPr lang="en-US" altLang="ko-KR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8112" y="5514057"/>
            <a:ext cx="8856984" cy="655564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축제기간: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2016.7.15(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금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)~9.18(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일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 66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일간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운영스탭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[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낮타임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]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오전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10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~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오후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4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-&gt;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평일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5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명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/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주말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5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명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[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밤타임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]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오</a:t>
            </a:r>
            <a:r>
              <a:rPr lang="ko-KR" altLang="en-US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4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~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오후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10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-&gt;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평일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5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명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/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주말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5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명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*7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월 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15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일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~8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월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31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일  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/  9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월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1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일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~9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월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18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일 따로 신청 가능 </a:t>
            </a:r>
            <a:endParaRPr lang="en-US" altLang="ko-KR" sz="2000" b="1" dirty="0" smtClean="0">
              <a:solidFill>
                <a:srgbClr val="00B0F0"/>
              </a:solidFill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알바급여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50,000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원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(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낮타임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6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/ 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밤타임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6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 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*</a:t>
            </a:r>
            <a:r>
              <a:rPr lang="ko-KR" altLang="en-US" sz="2000" b="1" dirty="0" err="1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시급환산시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8,330</a:t>
            </a:r>
            <a:r>
              <a:rPr lang="ko-KR" altLang="en-US" sz="2000" b="1" dirty="0" smtClean="0">
                <a:solidFill>
                  <a:srgbClr val="00B0F0"/>
                </a:solidFill>
                <a:latin typeface="HY나무B" panose="02030600000101010101" pitchFamily="18" charset="-127"/>
                <a:ea typeface="문체부 쓰기 정체" panose="02030609000101010101" pitchFamily="17" charset="-127"/>
              </a:rPr>
              <a:t>원 상당</a:t>
            </a:r>
            <a:endParaRPr lang="en-US" altLang="ko-KR" sz="2000" b="1" dirty="0" smtClean="0">
              <a:solidFill>
                <a:srgbClr val="00B0F0"/>
              </a:solidFill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하게될일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행사 </a:t>
            </a:r>
            <a:r>
              <a:rPr lang="en-US" altLang="ko-KR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open&amp;closing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/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프로그램운영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/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작품훼손 감시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시설물 관리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/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행사 설명 등 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자격요건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-</a:t>
            </a:r>
            <a:r>
              <a:rPr lang="ko-KR" altLang="en-US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20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세</a:t>
            </a: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이상의 남녀노소 누구나 가능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-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책임감 은 필수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우대조건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다사읍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,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성서 거주자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행사장과 가까운 거주지 환영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접수방법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이력서 및 지원동기와 원하는 타임을 적어 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  <a:hlinkClick r:id="rId2"/>
              </a:rPr>
              <a:t>artistalice@naver.com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으로 발송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문의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053-715-1284</a:t>
            </a:r>
            <a:endParaRPr lang="en-US" altLang="ko-KR" sz="2000" b="1" dirty="0" smtClean="0">
              <a:latin typeface="HY나무B" panose="02030600000101010101" pitchFamily="18" charset="-127"/>
              <a:ea typeface="HY나무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1092" y="4744616"/>
            <a:ext cx="8136904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축제 아르바이트 절찬리 </a:t>
            </a:r>
            <a:r>
              <a:rPr lang="ko-KR" altLang="en-US" sz="4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모집중</a:t>
            </a:r>
            <a:r>
              <a:rPr lang="ko-KR" altLang="en-US" sz="4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4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358" y="3464934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700" b="1" dirty="0" err="1" smtClean="0">
                <a:latin typeface="HY강M" panose="02030600000101010101" pitchFamily="18" charset="-127"/>
                <a:ea typeface="HY강M" panose="02030600000101010101" pitchFamily="18" charset="-127"/>
              </a:rPr>
              <a:t>강정보에서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진행되는 </a:t>
            </a:r>
            <a:r>
              <a:rPr lang="en-US" altLang="ko-KR" sz="2700" b="1" dirty="0" smtClean="0">
                <a:solidFill>
                  <a:srgbClr val="FF00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2016 </a:t>
            </a:r>
            <a:r>
              <a:rPr lang="ko-KR" altLang="en-US" sz="2700" b="1" dirty="0" smtClean="0">
                <a:solidFill>
                  <a:srgbClr val="FF00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강정 대구현대미술제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를 함께 이끌어갈 책임감 넘치는 운영스텝을 모집합니다</a:t>
            </a:r>
            <a:r>
              <a:rPr lang="en-US" altLang="ko-KR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!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endParaRPr lang="en-US" altLang="ko-KR" sz="2700" b="1" dirty="0" smtClean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56661" y="28012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904933" y="25512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2928392" y="28012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5355642" y="28012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729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8112" y="1720279"/>
            <a:ext cx="88569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현</a:t>
            </a:r>
            <a:r>
              <a:rPr lang="en-US" altLang="ko-KR" sz="66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r>
              <a:rPr lang="ko-KR" altLang="en-US" sz="6600" dirty="0" smtClean="0">
                <a:solidFill>
                  <a:srgbClr val="92D05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</a:t>
            </a:r>
            <a:r>
              <a:rPr lang="en-US" altLang="ko-KR" sz="66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r>
              <a:rPr lang="ko-KR" altLang="en-US" sz="6600" dirty="0" smtClean="0">
                <a:solidFill>
                  <a:srgbClr val="00B0F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미</a:t>
            </a:r>
            <a:r>
              <a:rPr lang="en-US" altLang="ko-KR" sz="66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r>
              <a:rPr lang="ko-KR" altLang="en-US" sz="6600" dirty="0" smtClean="0">
                <a:solidFill>
                  <a:srgbClr val="E20C77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술</a:t>
            </a:r>
            <a:r>
              <a:rPr lang="ko-KR" altLang="en-US" sz="44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에 </a:t>
            </a:r>
            <a:r>
              <a:rPr lang="ko-KR" altLang="en-US" sz="4400" dirty="0" err="1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관심있는</a:t>
            </a:r>
            <a:r>
              <a:rPr lang="ko-KR" altLang="en-US" sz="44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사람 </a:t>
            </a:r>
            <a:r>
              <a:rPr lang="ko-KR" altLang="en-US" sz="66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모집 중</a:t>
            </a:r>
            <a:r>
              <a:rPr lang="en-US" altLang="ko-KR" sz="6600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!</a:t>
            </a:r>
            <a:endParaRPr lang="en-US" altLang="ko-KR" sz="4400" dirty="0" smtClean="0">
              <a:solidFill>
                <a:srgbClr val="FF0000"/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430" y="64016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모여라</a:t>
            </a:r>
            <a:r>
              <a:rPr lang="en-US" altLang="ko-KR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!</a:t>
            </a:r>
            <a:r>
              <a:rPr lang="en-US" altLang="ko-KR" sz="28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 </a:t>
            </a:r>
            <a:r>
              <a:rPr lang="en-US" altLang="ko-KR" sz="28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 </a:t>
            </a:r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축제도 </a:t>
            </a:r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즐기고 </a:t>
            </a:r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지식</a:t>
            </a:r>
            <a:r>
              <a:rPr lang="ko-KR" altLang="en-US" sz="4000" b="1" dirty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도</a:t>
            </a:r>
            <a:r>
              <a:rPr lang="ko-KR" altLang="en-US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 쌓고</a:t>
            </a:r>
            <a:r>
              <a:rPr lang="en-US" altLang="ko-KR" sz="4000" b="1" dirty="0" smtClean="0">
                <a:solidFill>
                  <a:srgbClr val="E20CB4"/>
                </a:solidFill>
                <a:latin typeface="양재벨라체M" panose="02020603020101020101" pitchFamily="18" charset="-127"/>
                <a:ea typeface="양재벨라체M" panose="02020603020101020101" pitchFamily="18" charset="-127"/>
              </a:rPr>
              <a:t>!</a:t>
            </a:r>
            <a:endParaRPr lang="en-US" altLang="ko-KR" sz="4000" b="1" dirty="0" smtClean="0">
              <a:solidFill>
                <a:srgbClr val="E20CB4"/>
              </a:solidFill>
              <a:latin typeface="양재벨라체M" panose="02020603020101020101" pitchFamily="18" charset="-127"/>
              <a:ea typeface="양재벨라체M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394" y="7092419"/>
            <a:ext cx="8856984" cy="47089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축제기간: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2016.7.15(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금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)~9.18(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일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 66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일간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도 슨 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트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 [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수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,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금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,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토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]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저녁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8:30~9:30 (1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시간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 </a:t>
            </a:r>
            <a:endParaRPr lang="en-US" altLang="ko-KR" sz="2000" b="1" dirty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봉 사 비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교통비 및 식대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타임 당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1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만원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)</a:t>
            </a:r>
            <a:endParaRPr lang="en-US" altLang="ko-KR" sz="2000" b="1" dirty="0">
              <a:solidFill>
                <a:srgbClr val="00B0F0"/>
              </a:solidFill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*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하게될일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본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축제의 설치작품과 작가에 관한 전반적인 지식 설명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자격요건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 -</a:t>
            </a:r>
            <a:r>
              <a:rPr lang="ko-KR" altLang="en-US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20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세</a:t>
            </a: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이상의 남녀노소 누구나 가능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-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책임감 은 필수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우대조건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ko-KR" altLang="en-US" sz="2000" b="1" dirty="0" err="1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다사읍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,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성서 거주자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(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행사장과 가까운 거주지 환영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접수방법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이력서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및 지원동기와 원하는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요</a:t>
            </a:r>
            <a:r>
              <a:rPr lang="ko-KR" altLang="en-US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일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을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적어 </a:t>
            </a:r>
            <a:endParaRPr lang="en-US" altLang="ko-KR" sz="2000" b="1" dirty="0" smtClean="0">
              <a:latin typeface="HY나무B" panose="02030600000101010101" pitchFamily="18" charset="-127"/>
              <a:ea typeface="문체부 쓰기 정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              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  <a:hlinkClick r:id="rId2"/>
              </a:rPr>
              <a:t>artistalice@naver.com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으로 발송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 * </a:t>
            </a:r>
            <a:r>
              <a:rPr lang="ko-KR" altLang="en-US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문의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: </a:t>
            </a:r>
            <a:r>
              <a:rPr lang="en-US" altLang="ko-KR" sz="2000" b="1" dirty="0" smtClean="0">
                <a:latin typeface="HY나무B" panose="02030600000101010101" pitchFamily="18" charset="-127"/>
                <a:ea typeface="문체부 쓰기 정체" panose="02030609000101010101" pitchFamily="17" charset="-127"/>
              </a:rPr>
              <a:t> 053-715-1284</a:t>
            </a:r>
            <a:endParaRPr lang="en-US" altLang="ko-KR" sz="2000" b="1" dirty="0" smtClean="0">
              <a:latin typeface="HY나무B" panose="02030600000101010101" pitchFamily="18" charset="-127"/>
              <a:ea typeface="HY나무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374" y="6322978"/>
            <a:ext cx="8136904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축제 </a:t>
            </a:r>
            <a:r>
              <a:rPr lang="ko-KR" altLang="en-US" sz="4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도슨트</a:t>
            </a:r>
            <a:r>
              <a:rPr lang="ko-KR" altLang="en-US" sz="4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4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절찬리 </a:t>
            </a:r>
            <a:r>
              <a:rPr lang="ko-KR" altLang="en-US" sz="4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모집중</a:t>
            </a:r>
            <a:r>
              <a:rPr lang="ko-KR" altLang="en-US" sz="4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4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6374" y="4341892"/>
            <a:ext cx="818098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700" b="1" dirty="0" err="1" smtClean="0">
                <a:latin typeface="HY강M" panose="02030600000101010101" pitchFamily="18" charset="-127"/>
                <a:ea typeface="HY강M" panose="02030600000101010101" pitchFamily="18" charset="-127"/>
              </a:rPr>
              <a:t>강정보에서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진행되는 </a:t>
            </a:r>
            <a:r>
              <a:rPr lang="en-US" altLang="ko-KR" sz="2700" b="1" dirty="0" smtClean="0">
                <a:solidFill>
                  <a:srgbClr val="FF00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2016 </a:t>
            </a:r>
            <a:r>
              <a:rPr lang="ko-KR" altLang="en-US" sz="2700" b="1" dirty="0" smtClean="0">
                <a:solidFill>
                  <a:srgbClr val="FF00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강정 </a:t>
            </a:r>
            <a:r>
              <a:rPr lang="ko-KR" altLang="en-US" sz="2700" b="1" dirty="0" smtClean="0">
                <a:solidFill>
                  <a:srgbClr val="FF00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대구현대미술제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의 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설치작품들을 설명하고 안내할 자원봉사 </a:t>
            </a:r>
            <a:r>
              <a:rPr lang="ko-KR" altLang="en-US" sz="2700" b="1" dirty="0" err="1" smtClean="0">
                <a:solidFill>
                  <a:srgbClr val="FF00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도슨트</a:t>
            </a:r>
            <a:r>
              <a:rPr lang="ko-KR" altLang="en-US" sz="2700" b="1" dirty="0" err="1" smtClean="0">
                <a:latin typeface="HY강M" panose="02030600000101010101" pitchFamily="18" charset="-127"/>
                <a:ea typeface="HY강M" panose="02030600000101010101" pitchFamily="18" charset="-127"/>
              </a:rPr>
              <a:t>를</a:t>
            </a:r>
            <a:r>
              <a:rPr lang="ko-KR" altLang="en-US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모집합니다</a:t>
            </a:r>
            <a:r>
              <a:rPr lang="en-US" altLang="ko-KR" sz="27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!</a:t>
            </a:r>
            <a:endParaRPr lang="en-US" altLang="ko-KR" sz="2700" b="1" dirty="0" smtClean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65050" y="280120"/>
            <a:ext cx="670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 ★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5606352" y="25512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3608789" y="28012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7061" y="28012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rgbClr val="FFC000"/>
                </a:solidFill>
              </a:rPr>
              <a:t>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729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357</Words>
  <Application>Microsoft Office PowerPoint</Application>
  <PresentationFormat>A3 용지(297x420mm)</PresentationFormat>
  <Paragraphs>41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김재만</dc:creator>
  <cp:lastModifiedBy>김재만</cp:lastModifiedBy>
  <cp:revision>8</cp:revision>
  <cp:lastPrinted>2016-06-09T07:22:09Z</cp:lastPrinted>
  <dcterms:created xsi:type="dcterms:W3CDTF">2016-06-09T04:31:03Z</dcterms:created>
  <dcterms:modified xsi:type="dcterms:W3CDTF">2016-06-09T07:24:04Z</dcterms:modified>
</cp:coreProperties>
</file>